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306" r:id="rId5"/>
    <p:sldId id="317" r:id="rId6"/>
    <p:sldId id="322" r:id="rId7"/>
    <p:sldId id="318" r:id="rId8"/>
    <p:sldId id="267" r:id="rId9"/>
    <p:sldId id="319" r:id="rId10"/>
    <p:sldId id="320" r:id="rId11"/>
    <p:sldId id="321" r:id="rId12"/>
    <p:sldId id="271" r:id="rId13"/>
  </p:sldIdLst>
  <p:sldSz cx="12192000" cy="6858000"/>
  <p:notesSz cx="12192000" cy="6858000"/>
  <p:custDataLst>
    <p:tags r:id="rId15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0" userDrawn="1">
          <p15:clr>
            <a:srgbClr val="A4A3A4"/>
          </p15:clr>
        </p15:guide>
        <p15:guide id="2" pos="20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76" y="84"/>
      </p:cViewPr>
      <p:guideLst>
        <p:guide orient="horz" pos="2910"/>
        <p:guide pos="20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43948-AF5A-4567-B3D5-1E5598DEDE5C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4765-F6F7-474A-AE09-11A998BE5A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83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58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2/16/2025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2">
            <a:extLst>
              <a:ext uri="{FF2B5EF4-FFF2-40B4-BE49-F238E27FC236}">
                <a16:creationId xmlns:a16="http://schemas.microsoft.com/office/drawing/2014/main" id="{91E5597D-AF77-A7C2-1AAE-9EA04FCF528B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12" name="object 3">
            <a:extLst>
              <a:ext uri="{FF2B5EF4-FFF2-40B4-BE49-F238E27FC236}">
                <a16:creationId xmlns:a16="http://schemas.microsoft.com/office/drawing/2014/main" id="{AF74A4C7-2F3E-164A-BB53-194698ABEDE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3" name="object 4">
              <a:extLst>
                <a:ext uri="{FF2B5EF4-FFF2-40B4-BE49-F238E27FC236}">
                  <a16:creationId xmlns:a16="http://schemas.microsoft.com/office/drawing/2014/main" id="{E84AEB1B-D4BC-3223-6D74-CCA990DAD14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5">
              <a:extLst>
                <a:ext uri="{FF2B5EF4-FFF2-40B4-BE49-F238E27FC236}">
                  <a16:creationId xmlns:a16="http://schemas.microsoft.com/office/drawing/2014/main" id="{F7480B73-35A5-DEC2-AA3E-F460400DA8C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6">
              <a:extLst>
                <a:ext uri="{FF2B5EF4-FFF2-40B4-BE49-F238E27FC236}">
                  <a16:creationId xmlns:a16="http://schemas.microsoft.com/office/drawing/2014/main" id="{F84B8416-36D9-5EA1-2EE9-EE188CD25CCE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" name="object 7">
            <a:extLst>
              <a:ext uri="{FF2B5EF4-FFF2-40B4-BE49-F238E27FC236}">
                <a16:creationId xmlns:a16="http://schemas.microsoft.com/office/drawing/2014/main" id="{C04194A9-08C9-3EDC-F476-ADE980BB2501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17" name="object 8">
              <a:extLst>
                <a:ext uri="{FF2B5EF4-FFF2-40B4-BE49-F238E27FC236}">
                  <a16:creationId xmlns:a16="http://schemas.microsoft.com/office/drawing/2014/main" id="{4BC2BE1F-66E9-8DDC-BC47-D0BF559B1836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9">
              <a:extLst>
                <a:ext uri="{FF2B5EF4-FFF2-40B4-BE49-F238E27FC236}">
                  <a16:creationId xmlns:a16="http://schemas.microsoft.com/office/drawing/2014/main" id="{D2EEE5FB-B6D5-00E7-79E6-FB454CAA8E6E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0">
              <a:extLst>
                <a:ext uri="{FF2B5EF4-FFF2-40B4-BE49-F238E27FC236}">
                  <a16:creationId xmlns:a16="http://schemas.microsoft.com/office/drawing/2014/main" id="{2D8E093D-12CA-7CEA-63F4-6317BEDA0A17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1">
            <a:extLst>
              <a:ext uri="{FF2B5EF4-FFF2-40B4-BE49-F238E27FC236}">
                <a16:creationId xmlns:a16="http://schemas.microsoft.com/office/drawing/2014/main" id="{B1C2A5FB-529C-0A50-915D-E02A3519314E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1" name="object 12">
            <a:extLst>
              <a:ext uri="{FF2B5EF4-FFF2-40B4-BE49-F238E27FC236}">
                <a16:creationId xmlns:a16="http://schemas.microsoft.com/office/drawing/2014/main" id="{9351B3F8-4E39-C5C1-7ED8-9D7565EC602D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3">
            <a:extLst>
              <a:ext uri="{FF2B5EF4-FFF2-40B4-BE49-F238E27FC236}">
                <a16:creationId xmlns:a16="http://schemas.microsoft.com/office/drawing/2014/main" id="{EE0DA9FE-40EE-5B26-BA11-6BFE5AAC2BD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23" name="object 14">
            <a:extLst>
              <a:ext uri="{FF2B5EF4-FFF2-40B4-BE49-F238E27FC236}">
                <a16:creationId xmlns:a16="http://schemas.microsoft.com/office/drawing/2014/main" id="{93E187F7-D4C0-195C-A6A6-ACB714330B89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24" name="object 15">
              <a:extLst>
                <a:ext uri="{FF2B5EF4-FFF2-40B4-BE49-F238E27FC236}">
                  <a16:creationId xmlns:a16="http://schemas.microsoft.com/office/drawing/2014/main" id="{657785CD-370D-796D-0D71-88C80B0299B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6">
              <a:extLst>
                <a:ext uri="{FF2B5EF4-FFF2-40B4-BE49-F238E27FC236}">
                  <a16:creationId xmlns:a16="http://schemas.microsoft.com/office/drawing/2014/main" id="{FA2B1DB8-28CF-9C94-BAD1-85BB7195BDE0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7">
              <a:extLst>
                <a:ext uri="{FF2B5EF4-FFF2-40B4-BE49-F238E27FC236}">
                  <a16:creationId xmlns:a16="http://schemas.microsoft.com/office/drawing/2014/main" id="{CDBF7F31-C72C-EE33-990B-8E63B8DEF2FB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8">
            <a:extLst>
              <a:ext uri="{FF2B5EF4-FFF2-40B4-BE49-F238E27FC236}">
                <a16:creationId xmlns:a16="http://schemas.microsoft.com/office/drawing/2014/main" id="{DBA4CD1C-526F-1962-0311-50F00BB7452A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8" name="object 19">
            <a:extLst>
              <a:ext uri="{FF2B5EF4-FFF2-40B4-BE49-F238E27FC236}">
                <a16:creationId xmlns:a16="http://schemas.microsoft.com/office/drawing/2014/main" id="{6F1F2A6D-F701-08F7-1EDF-6696298C60F9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0490AE73-7662-769F-2882-7BFF4DA65D55}"/>
              </a:ext>
            </a:extLst>
          </p:cNvPr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30" name="object 21">
            <a:extLst>
              <a:ext uri="{FF2B5EF4-FFF2-40B4-BE49-F238E27FC236}">
                <a16:creationId xmlns:a16="http://schemas.microsoft.com/office/drawing/2014/main" id="{808FB6EF-D27A-560A-AE2A-8EFB70E163C9}"/>
              </a:ext>
            </a:extLst>
          </p:cNvPr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1" name="object 22">
            <a:extLst>
              <a:ext uri="{FF2B5EF4-FFF2-40B4-BE49-F238E27FC236}">
                <a16:creationId xmlns:a16="http://schemas.microsoft.com/office/drawing/2014/main" id="{7A1E9A6A-106B-6850-B2EF-0491861B0B79}"/>
              </a:ext>
            </a:extLst>
          </p:cNvPr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132" name="object 23">
              <a:extLst>
                <a:ext uri="{FF2B5EF4-FFF2-40B4-BE49-F238E27FC236}">
                  <a16:creationId xmlns:a16="http://schemas.microsoft.com/office/drawing/2014/main" id="{354D85DE-F176-DC4D-DC1D-AE7BE228947F}"/>
                </a:ext>
              </a:extLst>
            </p:cNvPr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24">
              <a:extLst>
                <a:ext uri="{FF2B5EF4-FFF2-40B4-BE49-F238E27FC236}">
                  <a16:creationId xmlns:a16="http://schemas.microsoft.com/office/drawing/2014/main" id="{3FEBDBE0-6632-3478-D765-B02E4372A1DB}"/>
                </a:ext>
              </a:extLst>
            </p:cNvPr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31">
            <a:extLst>
              <a:ext uri="{FF2B5EF4-FFF2-40B4-BE49-F238E27FC236}">
                <a16:creationId xmlns:a16="http://schemas.microsoft.com/office/drawing/2014/main" id="{3EF23CE9-F4AB-B6C6-AFEC-ECD639A12925}"/>
              </a:ext>
            </a:extLst>
          </p:cNvPr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32">
            <a:extLst>
              <a:ext uri="{FF2B5EF4-FFF2-40B4-BE49-F238E27FC236}">
                <a16:creationId xmlns:a16="http://schemas.microsoft.com/office/drawing/2014/main" id="{8D313E6E-ED0E-3733-8FC3-A88B05873448}"/>
              </a:ext>
            </a:extLst>
          </p:cNvPr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8" name="object 33">
            <a:extLst>
              <a:ext uri="{FF2B5EF4-FFF2-40B4-BE49-F238E27FC236}">
                <a16:creationId xmlns:a16="http://schemas.microsoft.com/office/drawing/2014/main" id="{49FE9735-CFC2-D0F3-D0BA-8002D8B36A58}"/>
              </a:ext>
            </a:extLst>
          </p:cNvPr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34">
            <a:extLst>
              <a:ext uri="{FF2B5EF4-FFF2-40B4-BE49-F238E27FC236}">
                <a16:creationId xmlns:a16="http://schemas.microsoft.com/office/drawing/2014/main" id="{212FDDDC-775A-E19E-902C-83AB97D93988}"/>
              </a:ext>
            </a:extLst>
          </p:cNvPr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35">
            <a:extLst>
              <a:ext uri="{FF2B5EF4-FFF2-40B4-BE49-F238E27FC236}">
                <a16:creationId xmlns:a16="http://schemas.microsoft.com/office/drawing/2014/main" id="{85F63B78-21FE-372B-D37B-60F4E8A7497A}"/>
              </a:ext>
            </a:extLst>
          </p:cNvPr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36">
            <a:extLst>
              <a:ext uri="{FF2B5EF4-FFF2-40B4-BE49-F238E27FC236}">
                <a16:creationId xmlns:a16="http://schemas.microsoft.com/office/drawing/2014/main" id="{AA25C57A-AA72-B1D1-F086-3C798CF16346}"/>
              </a:ext>
            </a:extLst>
          </p:cNvPr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37">
            <a:extLst>
              <a:ext uri="{FF2B5EF4-FFF2-40B4-BE49-F238E27FC236}">
                <a16:creationId xmlns:a16="http://schemas.microsoft.com/office/drawing/2014/main" id="{B528649A-1096-4982-4454-E3B58B77D18F}"/>
              </a:ext>
            </a:extLst>
          </p:cNvPr>
          <p:cNvSpPr txBox="1"/>
          <p:nvPr/>
        </p:nvSpPr>
        <p:spPr>
          <a:xfrm>
            <a:off x="8092730" y="5917876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</a:t>
            </a:r>
            <a:r>
              <a:rPr lang="en-US" altLang="zh-CN" sz="2400" b="1" spc="-25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ele Ren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3" name="object 38">
            <a:extLst>
              <a:ext uri="{FF2B5EF4-FFF2-40B4-BE49-F238E27FC236}">
                <a16:creationId xmlns:a16="http://schemas.microsoft.com/office/drawing/2014/main" id="{577DB939-D5BB-D22B-095E-B472A549D4FC}"/>
              </a:ext>
            </a:extLst>
          </p:cNvPr>
          <p:cNvSpPr txBox="1"/>
          <p:nvPr/>
        </p:nvSpPr>
        <p:spPr>
          <a:xfrm>
            <a:off x="1095755" y="1425201"/>
            <a:ext cx="9783192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0" algn="ctr" fontAlgn="t">
              <a:lnSpc>
                <a:spcPct val="100000"/>
              </a:lnSpc>
              <a:spcBef>
                <a:spcPts val="0"/>
              </a:spcBef>
            </a:pPr>
            <a:r>
              <a:rPr lang="en-US" sz="2800" b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Select and Distill: Selective Dual-Teacher Knowledge Transfer for Continual Learning on Vision-Language Models</a:t>
            </a:r>
            <a:endParaRPr lang="en-US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4" name="object 39">
            <a:extLst>
              <a:ext uri="{FF2B5EF4-FFF2-40B4-BE49-F238E27FC236}">
                <a16:creationId xmlns:a16="http://schemas.microsoft.com/office/drawing/2014/main" id="{FDCCFB49-ED01-2759-D714-1CB7865C3156}"/>
              </a:ext>
            </a:extLst>
          </p:cNvPr>
          <p:cNvSpPr txBox="1"/>
          <p:nvPr/>
        </p:nvSpPr>
        <p:spPr>
          <a:xfrm>
            <a:off x="9448800" y="5124721"/>
            <a:ext cx="237210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15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2400" b="1" spc="150">
                <a:solidFill>
                  <a:srgbClr val="1F4E79"/>
                </a:solidFill>
                <a:latin typeface="Noto Sans Mono CJK HK"/>
                <a:cs typeface="Noto Sans Mono CJK HK"/>
              </a:rPr>
              <a:t>ECCV_</a:t>
            </a:r>
            <a:r>
              <a:rPr lang="en-US" sz="24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2024</a:t>
            </a:r>
            <a:endParaRPr lang="en-US" sz="2400" dirty="0">
              <a:latin typeface="Noto Sans Mono CJK HK"/>
              <a:cs typeface="Noto Sans Mono CJK HK"/>
            </a:endParaRPr>
          </a:p>
        </p:txBody>
      </p:sp>
      <p:sp>
        <p:nvSpPr>
          <p:cNvPr id="145" name="object 40">
            <a:extLst>
              <a:ext uri="{FF2B5EF4-FFF2-40B4-BE49-F238E27FC236}">
                <a16:creationId xmlns:a16="http://schemas.microsoft.com/office/drawing/2014/main" id="{CB355598-FB3D-EFD1-7EA3-C92F549B1614}"/>
              </a:ext>
            </a:extLst>
          </p:cNvPr>
          <p:cNvSpPr txBox="1"/>
          <p:nvPr/>
        </p:nvSpPr>
        <p:spPr>
          <a:xfrm>
            <a:off x="3581400" y="4890719"/>
            <a:ext cx="446722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lang="en-US" sz="2000" spc="-40">
                <a:latin typeface="Arial" panose="020B0604020202020204"/>
                <a:cs typeface="Arial" panose="020B0604020202020204"/>
              </a:rPr>
              <a:t>https://chuyu.org/research/snd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1327150" algn="l"/>
              </a:tabLst>
            </a:pPr>
            <a:r>
              <a:rPr sz="2000" b="1" spc="1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2000" b="1" spc="10">
                <a:solidFill>
                  <a:srgbClr val="A6A6A6"/>
                </a:solidFill>
                <a:latin typeface="Noto Sans Mono CJK HK"/>
                <a:cs typeface="Noto Sans Mono CJK HK"/>
              </a:rPr>
              <a:t>5.2.1</a:t>
            </a:r>
            <a:r>
              <a:rPr lang="en-US" altLang="zh-CN" sz="2000" b="1" spc="10">
                <a:solidFill>
                  <a:srgbClr val="A6A6A6"/>
                </a:solidFill>
                <a:latin typeface="Noto Sans Mono CJK HK"/>
                <a:cs typeface="Noto Sans Mono CJK HK"/>
              </a:rPr>
              <a:t>7</a:t>
            </a:r>
            <a:r>
              <a:rPr sz="2000" b="1" spc="-5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r>
              <a:rPr sz="2000" b="1" spc="14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lang="en-US" sz="2000" b="1" spc="10">
                <a:solidFill>
                  <a:srgbClr val="A6A6A6"/>
                </a:solidFill>
                <a:latin typeface="Noto Sans Mono CJK HK"/>
                <a:cs typeface="Noto Sans Mono CJK HK"/>
              </a:rPr>
              <a:t>HeNan</a:t>
            </a:r>
            <a:endParaRPr sz="2000" dirty="0">
              <a:latin typeface="Noto Sans Mono CJK HK"/>
              <a:cs typeface="Noto Sans Mono CJK HK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D87ABDA-EDBF-B3AE-44DD-C355D712707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8532" y="2397365"/>
            <a:ext cx="11274933" cy="23020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284EE-C8CA-6507-F3C1-80822C2EE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EE441DC-8AE8-E6D6-6A48-C93D61CF82B2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43EA6311-AAD7-54BF-665F-94F588ECA20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092798A-C7C0-02B4-7C61-498290B59DC2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AA2869E-FD77-82C0-6201-144945BC6500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D97C78E3-1162-9153-2687-93E64D459BAB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0F11101D-217E-224A-F9F2-F473F01440A5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07C0328-3914-8172-FEFB-B0C5300E2D0E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77E98E33-CBC2-9BFE-37C9-46800BE8C30B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EFFF3308-F4FA-3829-7404-A64980748845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0BF6E74-65C6-5031-6A23-43A183F7B6C8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A7D23122-853B-5DB0-0973-5042EE48E4D1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2EF295AE-43F4-0C9D-3530-CC67E5E32E2C}"/>
              </a:ext>
            </a:extLst>
          </p:cNvPr>
          <p:cNvGrpSpPr/>
          <p:nvPr/>
        </p:nvGrpSpPr>
        <p:grpSpPr>
          <a:xfrm>
            <a:off x="4537329" y="381000"/>
            <a:ext cx="3117342" cy="1040129"/>
            <a:chOff x="4535423" y="531876"/>
            <a:chExt cx="3117342" cy="1040129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531478C9-8D8A-E096-9CC1-2D005031964D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EAE806C-00F1-39ED-785E-4B4CF23B9F09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5AD4099A-7EA8-B664-8636-218274942EC8}"/>
              </a:ext>
            </a:extLst>
          </p:cNvPr>
          <p:cNvSpPr txBox="1"/>
          <p:nvPr/>
        </p:nvSpPr>
        <p:spPr>
          <a:xfrm>
            <a:off x="4836226" y="533461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49EE84D4-0319-C958-EA77-4DAF628D62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674" y="1259962"/>
            <a:ext cx="11063819" cy="506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74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92C6F-8334-A4D2-C9DD-7D548E3E4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2C5D2DE-BF4F-96EB-C34D-86A49A00C302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25DC5615-335E-7407-AD36-57252A357231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4A33CAA-BBB9-4931-4B7E-6A389F9531FC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DA0B1F7-8B7D-3F82-4E47-20207B50FE1F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389934B-C0A2-3C06-1794-B5850EB2E15E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1239A6DD-E557-68C9-7490-AB5918A6168F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C76C80E4-7AC8-1EF3-3F89-465FC53A627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4BC5732-3995-E0E0-3156-80DBDEF7E10F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28DDE649-13AF-D88E-B393-DDB6C31833EA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8BBF0FC2-AB19-1773-631E-DC1F7EDF0FE4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EFA5610-9F1F-FF6F-B41A-F77096E29138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2E35B031-505F-84A0-63A5-BA335FCF559C}"/>
              </a:ext>
            </a:extLst>
          </p:cNvPr>
          <p:cNvGrpSpPr/>
          <p:nvPr/>
        </p:nvGrpSpPr>
        <p:grpSpPr>
          <a:xfrm>
            <a:off x="4537329" y="381000"/>
            <a:ext cx="3117342" cy="1040129"/>
            <a:chOff x="4535423" y="531876"/>
            <a:chExt cx="3117342" cy="1040129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A1E66F67-3027-D6E0-CB36-7EF5E0511629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FE81B273-8BFC-F995-0957-60B27AABAD37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02F006A5-A77D-ACFC-2318-1DBE68790E5E}"/>
              </a:ext>
            </a:extLst>
          </p:cNvPr>
          <p:cNvSpPr txBox="1"/>
          <p:nvPr/>
        </p:nvSpPr>
        <p:spPr>
          <a:xfrm>
            <a:off x="4836226" y="533461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ADC1412B-5FD5-72AD-A8F3-E86D488D5F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157" y="1154225"/>
            <a:ext cx="11864072" cy="19812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E8BED7F-81C2-6BE1-15DF-BE9D8B55B4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542" y="3157649"/>
            <a:ext cx="10977302" cy="365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5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3039" y="358901"/>
            <a:ext cx="3096005" cy="1152905"/>
            <a:chOff x="4499611" y="406447"/>
            <a:chExt cx="3096005" cy="1152905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99611" y="406447"/>
              <a:ext cx="3096005" cy="11529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33499" y="1905000"/>
            <a:ext cx="952500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 algn="just" fontAlgn="ctr"/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pre-trained Vision-Language Model (VLM) typically forgets previously learned knowledge when adapting to downstream task sequences, which leads to a decrease in zero-shot classification performance. Existing methods have not effectively addressed this issue. Therefore, this paper proposes a unique selective dual-teacher knowledge transfer framework.</a:t>
            </a:r>
            <a:b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DED0D3E2-E740-15CD-36ED-0E9C5BA43C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8779" y="1252558"/>
            <a:ext cx="7454441" cy="55570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E0AF4815-9D4C-E1AC-7C47-68F4C7FFCB24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0741E2FD-83EB-0412-7E2A-0E264DACF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9878" y="4380182"/>
            <a:ext cx="7948621" cy="72683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9378D73F-B9C6-ECD1-9DF9-C9E5FD48F2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9616" y="5562600"/>
            <a:ext cx="6155332" cy="6858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F408B52-5EA9-C72E-3A7C-CF68713356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816" y="1617599"/>
            <a:ext cx="11458575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62E23-7420-4021-1AC6-4A68D137D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6E38898-2574-E70E-5928-DA558D40944F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08E1102-5573-E631-98D3-A8F9366E3778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07FB103-D845-01B1-ABE0-49D2848A8CB5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92DEE72-E9DE-BE25-08E7-60B3926BA7C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D4FED60-1EBB-1474-A1DA-95EBD0A7294B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632132C9-7E43-5460-053D-F07EDBA53FE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CE8071B-0732-1799-DD6E-7F12BE9F0495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E7BB8A8-D547-1920-FCE5-D44BC1E5A6D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3A8758B7-1BE7-A860-C8A0-39ED9F50B7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F32FB529-9930-5AC8-F802-22FF9E1C5C27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9A11EA74-3E80-2555-BCF5-0D99327BFE5C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68132DC5-BE36-E651-A5A5-6575F1CC4C5F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631BC04-941B-F4FE-C506-322678BC6B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9287" y="1634625"/>
            <a:ext cx="6462713" cy="68729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CB6346-35D5-E6F2-D259-151ADD7347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6383" y="2929450"/>
            <a:ext cx="5645511" cy="4995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C3591F9-6D2F-25D1-93B2-874E8A2A24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3105" y="4099787"/>
            <a:ext cx="6428895" cy="74570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FCC5B63-CCC0-F7EA-4E99-C0FFDA1F24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4856" y="5267349"/>
            <a:ext cx="6707144" cy="485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758547E-1F72-9A2E-1EDD-001B1E6E37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05" y="2296521"/>
            <a:ext cx="5715000" cy="289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25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46CE4-D387-7984-0E90-6FE07E301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692EAFF-D427-C84A-5C52-584F2796767A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4771BC1B-EEDF-02C1-31B2-D3AC8BE0B917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8C09A49-3F58-1EE6-37D5-18D9FEFBE73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480D2D0-5430-C26E-7EEB-2128B1E59944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5252C82-B779-9A1A-59F9-D76FD218C285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8FA91252-A688-69C8-30F5-915D562D01B6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21E3C18-EBF6-670C-F23C-C310301ACBA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7392809-3A21-A12D-95EF-7F597894B26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9ABF1506-A9B1-5FDE-1A46-3D28D6CBB586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42733D6-CD6D-C080-E82B-FDEE2B0417D4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DA7E09E-E683-EC1C-BFD4-C52204550B18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DFE53019-5B21-E972-53EC-16A5BF89E6E0}"/>
              </a:ext>
            </a:extLst>
          </p:cNvPr>
          <p:cNvGrpSpPr/>
          <p:nvPr/>
        </p:nvGrpSpPr>
        <p:grpSpPr>
          <a:xfrm>
            <a:off x="4537329" y="381000"/>
            <a:ext cx="3117342" cy="1040129"/>
            <a:chOff x="4535423" y="531876"/>
            <a:chExt cx="3117342" cy="1040129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A1AAF0F2-2B9E-D50C-21AE-0A29789B44E5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2FCC1C00-10F8-311D-189C-6438BAED6A69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D0F5F851-B8D1-FF5D-3460-AD76FEAAF547}"/>
              </a:ext>
            </a:extLst>
          </p:cNvPr>
          <p:cNvSpPr txBox="1"/>
          <p:nvPr/>
        </p:nvSpPr>
        <p:spPr>
          <a:xfrm>
            <a:off x="4836226" y="533461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5A654365-D25C-8E36-C4EA-98F05E0672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095" y="4022239"/>
            <a:ext cx="10246192" cy="283576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7EF6813-D691-3000-38C1-706B2BE43A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4879" y="1107501"/>
            <a:ext cx="8434624" cy="302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3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5E525-D205-1A54-1077-66C912F1E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D200316-9910-F44E-4C95-886D12C8701A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2B38CFA3-8357-3ADA-BCA7-256C2374640A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80A3D98-C0E9-3C8E-A828-B7253D091A3C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C08077C-643D-7D79-6531-2B4A54F9A50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C94C043-D8A2-14C9-7D41-B9659E46EF86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08164CDF-BA08-1A76-2708-3C623AFA960B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61E41EC-A3B0-B773-AAA4-1D855346D90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72E31630-A96C-58C7-E9EC-00BC7C945FA9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9AD8487C-5505-3D2F-634C-1F402110E4B8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16B28E34-B2BF-1137-9272-D8B2882F5A5B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C695ACD5-53CE-EC06-3217-E7BAA81F2134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53884F5E-DAB6-72F7-E272-514FAC13C649}"/>
              </a:ext>
            </a:extLst>
          </p:cNvPr>
          <p:cNvGrpSpPr/>
          <p:nvPr/>
        </p:nvGrpSpPr>
        <p:grpSpPr>
          <a:xfrm>
            <a:off x="4537329" y="381000"/>
            <a:ext cx="3117342" cy="1040129"/>
            <a:chOff x="4535423" y="531876"/>
            <a:chExt cx="3117342" cy="1040129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979512FC-CBE0-C1F1-E9A9-61703D3F62E2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740A287-D6D1-88FC-24EF-E5BE3F17A452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7DAE408B-0525-5965-C7E1-ADF7B8EBBF71}"/>
              </a:ext>
            </a:extLst>
          </p:cNvPr>
          <p:cNvSpPr txBox="1"/>
          <p:nvPr/>
        </p:nvSpPr>
        <p:spPr>
          <a:xfrm>
            <a:off x="4836226" y="533461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B42E294-6C56-9DB6-F402-FA0E288740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27" y="1156003"/>
            <a:ext cx="10430332" cy="557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34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7329" y="381000"/>
            <a:ext cx="3117342" cy="1040129"/>
            <a:chOff x="4535423" y="531876"/>
            <a:chExt cx="3117342" cy="1040129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6226" y="533461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2E4717E3-1569-E2AB-17EA-0A23D18BFD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1978" y="1219200"/>
            <a:ext cx="9240256" cy="55985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40D24-A41A-4F52-B623-6E12F4F84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A0732E7-6143-A2E9-B283-A66A141AA753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5A63E7C9-8966-138B-23A9-B1011454DCD9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8C6F14C-19FF-62E5-A5F0-A68C4C364E88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5E6C9A4-EF11-86D5-47B2-CFC8CB753955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1ADAE59-345D-B8B7-27BB-843C0D564E08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8A18A6F9-7048-E050-BD31-784695E9AFF3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F8B45093-EE5D-EC8B-DB5F-0EE88759616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834CE8C-50DF-2D3F-E90D-4187208C2BD1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BC9E9AE9-3D47-BC6F-95CE-59306F0A20AB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DDF4B2F9-89E3-8DB2-1849-A778FE29DE60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B15C5F1-2D17-E3F8-30A7-9D8C8F0EB43C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88D7EC83-AAB2-F72F-FFC5-6F8FF8F0C5EB}"/>
              </a:ext>
            </a:extLst>
          </p:cNvPr>
          <p:cNvGrpSpPr/>
          <p:nvPr/>
        </p:nvGrpSpPr>
        <p:grpSpPr>
          <a:xfrm>
            <a:off x="4537329" y="381000"/>
            <a:ext cx="3117342" cy="1040129"/>
            <a:chOff x="4535423" y="531876"/>
            <a:chExt cx="3117342" cy="1040129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39734CD9-FC0B-1033-7599-51385E194472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B9631734-C4D4-E3AA-827E-2B7B18154AAA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F37C59B6-EF21-8B5D-59E5-F10145B8E2B6}"/>
              </a:ext>
            </a:extLst>
          </p:cNvPr>
          <p:cNvSpPr txBox="1"/>
          <p:nvPr/>
        </p:nvSpPr>
        <p:spPr>
          <a:xfrm>
            <a:off x="4836226" y="533461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456D0E3-37C1-234C-5007-57CCB045F3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372" y="1259962"/>
            <a:ext cx="10779641" cy="499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363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6149</TotalTime>
  <Words>314</Words>
  <Application>Microsoft Office PowerPoint</Application>
  <PresentationFormat>宽屏</PresentationFormat>
  <Paragraphs>108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乐乐 任</cp:lastModifiedBy>
  <cp:revision>113</cp:revision>
  <dcterms:created xsi:type="dcterms:W3CDTF">2023-09-17T03:47:00Z</dcterms:created>
  <dcterms:modified xsi:type="dcterms:W3CDTF">2025-02-16T11:43:12Z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2023-09-02T00:00:00Z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2023-09-23T00:00:00Z</vt:filetime>
  </property>
  <property fmtid="{D5CDD505-2E9C-101B-9397-08002B2CF9AE}" pid="5" name="ICV">
    <vt:lpwstr>87A3FB96F83F4531B996A18E4022202D_13</vt:lpwstr>
  </property>
  <property fmtid="{D5CDD505-2E9C-101B-9397-08002B2CF9AE}" pid="6" name="KSOProductBuildVer">
    <vt:lpwstr>2052-12.1.0.17147</vt:lpwstr>
  </property>
</Properties>
</file>